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45" r:id="rId2"/>
    <p:sldId id="695" r:id="rId3"/>
    <p:sldId id="696" r:id="rId4"/>
    <p:sldId id="699" r:id="rId5"/>
    <p:sldId id="697" r:id="rId6"/>
    <p:sldId id="700" r:id="rId7"/>
    <p:sldId id="701" r:id="rId8"/>
    <p:sldId id="702" r:id="rId9"/>
    <p:sldId id="703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11" r:id="rId18"/>
    <p:sldId id="712" r:id="rId19"/>
    <p:sldId id="713" r:id="rId20"/>
    <p:sldId id="714" r:id="rId21"/>
    <p:sldId id="715" r:id="rId22"/>
    <p:sldId id="716" r:id="rId23"/>
    <p:sldId id="717" r:id="rId24"/>
    <p:sldId id="718" r:id="rId25"/>
    <p:sldId id="719" r:id="rId26"/>
    <p:sldId id="720" r:id="rId27"/>
    <p:sldId id="721" r:id="rId28"/>
    <p:sldId id="722" r:id="rId29"/>
    <p:sldId id="723" r:id="rId30"/>
    <p:sldId id="724" r:id="rId31"/>
    <p:sldId id="725" r:id="rId32"/>
    <p:sldId id="726" r:id="rId33"/>
    <p:sldId id="727" r:id="rId34"/>
    <p:sldId id="728" r:id="rId35"/>
    <p:sldId id="729" r:id="rId36"/>
    <p:sldId id="730" r:id="rId37"/>
    <p:sldId id="731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8" autoAdjust="0"/>
    <p:restoredTop sz="91546" autoAdjust="0"/>
  </p:normalViewPr>
  <p:slideViewPr>
    <p:cSldViewPr>
      <p:cViewPr>
        <p:scale>
          <a:sx n="120" d="100"/>
          <a:sy n="120" d="100"/>
        </p:scale>
        <p:origin x="920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7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October 4,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Convolutional Neural Network Tutorial</a:t>
            </a:r>
          </a:p>
          <a:p>
            <a:pPr algn="ctr"/>
            <a:r>
              <a:rPr lang="en-US" altLang="ko-KR" sz="3600" dirty="0" smtClean="0">
                <a:solidFill>
                  <a:srgbClr val="C00000"/>
                </a:solidFill>
              </a:rPr>
              <a:t>Part1</a:t>
            </a:r>
            <a:endParaRPr lang="en-US" altLang="ko-KR" sz="4400" dirty="0" smtClean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7492" y="4347101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3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5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5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91565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AlexNet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323850" y="1373494"/>
            <a:ext cx="8496300" cy="47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3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Re</a:t>
            </a:r>
            <a:r>
              <a:rPr kumimoji="1" lang="en-US" altLang="ko-KR" sz="2400" dirty="0" smtClean="0"/>
              <a:t>ctified </a:t>
            </a:r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inear </a:t>
            </a:r>
            <a:r>
              <a:rPr kumimoji="1" lang="en-US" altLang="ko-KR" sz="2400" b="1" u="sng" dirty="0" smtClean="0"/>
              <a:t>U</a:t>
            </a:r>
            <a:r>
              <a:rPr kumimoji="1" lang="en-US" altLang="ko-KR" sz="2400" dirty="0" smtClean="0"/>
              <a:t>nit</a:t>
            </a:r>
            <a:endParaRPr kumimoji="1" lang="ko-KR" alt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13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37" y="1196752"/>
            <a:ext cx="415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/>
              <a:t>Part1: TensorFlow Tutorials</a:t>
            </a:r>
            <a:endParaRPr kumimoji="1" lang="ko-KR" alt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1561" y="178392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Handling images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11561" y="2233464"/>
            <a:ext cx="277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Logistic regression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11560" y="2683004"/>
            <a:ext cx="331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Multi-layer perceptron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94775" y="3789040"/>
            <a:ext cx="749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/>
              <a:t>Part2: Advances in convolutional neural networks</a:t>
            </a:r>
            <a:endParaRPr kumimoji="1" lang="ko-KR" altLang="en-US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1" y="4379912"/>
            <a:ext cx="17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CNN basics</a:t>
            </a:r>
            <a:endParaRPr kumimoji="1" lang="ko-KR" alt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11561" y="4829453"/>
            <a:ext cx="857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Four CNN architectures (AlexNet, VGG, </a:t>
            </a:r>
            <a:r>
              <a:rPr kumimoji="1" lang="en-US" altLang="ko-KR" sz="2400" dirty="0" err="1" smtClean="0"/>
              <a:t>GoogLeNet</a:t>
            </a:r>
            <a:r>
              <a:rPr kumimoji="1" lang="en-US" altLang="ko-KR" sz="2400" dirty="0" smtClean="0"/>
              <a:t>, ResNet)</a:t>
            </a:r>
            <a:endParaRPr kumimoji="1" lang="ko-KR" alt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11560" y="5278993"/>
            <a:ext cx="5386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Application1: Semantic segmentation</a:t>
            </a:r>
            <a:endParaRPr kumimoji="1" lang="ko-KR" altLang="en-US" sz="2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11560" y="5728534"/>
            <a:ext cx="443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Application2: Object detection</a:t>
            </a:r>
            <a:endParaRPr kumimoji="1" lang="ko-KR" alt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1560" y="3141474"/>
            <a:ext cx="4314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Convolutional neural network</a:t>
            </a:r>
            <a:endParaRPr kumimoji="1"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12" y="1495638"/>
            <a:ext cx="2577816" cy="1933362"/>
          </a:xfrm>
          <a:prstGeom prst="rect">
            <a:avLst/>
          </a:prstGeom>
        </p:spPr>
      </p:pic>
      <p:cxnSp>
        <p:nvCxnSpPr>
          <p:cNvPr id="16" name="직선 연결선[R] 15"/>
          <p:cNvCxnSpPr/>
          <p:nvPr/>
        </p:nvCxnSpPr>
        <p:spPr>
          <a:xfrm>
            <a:off x="5580112" y="1495638"/>
            <a:ext cx="2577816" cy="19333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 flipV="1">
            <a:off x="5580112" y="1484279"/>
            <a:ext cx="2577816" cy="19447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4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9475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3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>
                <a:solidFill>
                  <a:srgbClr val="C00000"/>
                </a:solidFill>
              </a:rPr>
              <a:t>GoogLeNet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9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090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5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0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3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0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87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4341" y="980728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C</a:t>
            </a:r>
            <a:r>
              <a:rPr kumimoji="1" lang="en-US" altLang="ko-KR" sz="2400" dirty="0" smtClean="0"/>
              <a:t>onvolutional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eural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38" y="1756977"/>
            <a:ext cx="6487246" cy="232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2048" y="4077072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CNNs are basically layers of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followed by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and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dense layers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047" y="5060469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and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layers works as feature extraction layers while a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dense 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44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29776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152 layers network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ILSVRM 2015 classification task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detection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localization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detection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segmentation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8095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CiFAR</a:t>
            </a:r>
            <a:r>
              <a:rPr kumimoji="1" lang="en-US" altLang="ko-KR" sz="2400" dirty="0" smtClean="0"/>
              <a:t> 100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ImageNet</a:t>
            </a:r>
            <a:endParaRPr kumimoji="1"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(same dim.)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(different dim.)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“But </a:t>
            </a:r>
            <a:r>
              <a:rPr kumimoji="1" lang="en-US" altLang="ko-KR" sz="1600" dirty="0"/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 smtClean="0"/>
              <a:t>.”</a:t>
            </a:r>
            <a:endParaRPr kumimoji="1"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1914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16832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775322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492896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52242" y="3177578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52242" y="3862260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21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understand CNN,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8" y="1340768"/>
            <a:ext cx="6732060" cy="45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39752" y="2386000"/>
            <a:ext cx="4417480" cy="2915208"/>
            <a:chOff x="2417068" y="3538128"/>
            <a:chExt cx="4417480" cy="2915208"/>
          </a:xfrm>
        </p:grpSpPr>
        <p:pic>
          <p:nvPicPr>
            <p:cNvPr id="7" name="Picture 2" descr="http://news.uic.edu/files/2015/07/15893429463_e4172f3629_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68" y="3538128"/>
              <a:ext cx="4417480" cy="2915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90089" y="3965314"/>
              <a:ext cx="1456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Zero-padding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4406212"/>
              <a:ext cx="1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Stride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0156" y="4330216"/>
              <a:ext cx="15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Channel</a:t>
              </a:r>
              <a:endParaRPr lang="ko-KR" altLang="en-US" sz="2400" b="1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11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07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1357504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747352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434141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93548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529550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940152" y="3747352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747352"/>
                <a:ext cx="252186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966363" y="434141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341418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966363" y="4935484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935484"/>
                <a:ext cx="2521869" cy="491288"/>
              </a:xfrm>
              <a:prstGeom prst="rect">
                <a:avLst/>
              </a:prstGeom>
              <a:blipFill rotWithShape="0">
                <a:blip r:embed="rId5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940152" y="5529550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529550"/>
                <a:ext cx="2376264" cy="491738"/>
              </a:xfrm>
              <a:prstGeom prst="rect">
                <a:avLst/>
              </a:prstGeom>
              <a:blipFill rotWithShape="0">
                <a:blip r:embed="rId6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4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If stride size equals the filter size, there will be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802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33087</TotalTime>
  <Words>379</Words>
  <Application>Microsoft Macintosh PowerPoint</Application>
  <PresentationFormat>화면 슬라이드 쇼(4:3)</PresentationFormat>
  <Paragraphs>127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Overview</vt:lpstr>
      <vt:lpstr>CNN</vt:lpstr>
      <vt:lpstr>To understand CNN, </vt:lpstr>
      <vt:lpstr>Convolution</vt:lpstr>
      <vt:lpstr>Zero-padding</vt:lpstr>
      <vt:lpstr>Stride</vt:lpstr>
      <vt:lpstr> </vt:lpstr>
      <vt:lpstr> </vt:lpstr>
      <vt:lpstr> </vt:lpstr>
      <vt:lpstr> </vt:lpstr>
      <vt:lpstr> </vt:lpstr>
      <vt:lpstr> </vt:lpstr>
      <vt:lpstr> </vt:lpstr>
      <vt:lpstr>CNN Architectures</vt:lpstr>
      <vt:lpstr>Top-5 Classification Error</vt:lpstr>
      <vt:lpstr>PowerPoint 프레젠테이션</vt:lpstr>
      <vt:lpstr>AlexNet</vt:lpstr>
      <vt:lpstr>ReLU</vt:lpstr>
      <vt:lpstr>PowerPoint 프레젠테이션</vt:lpstr>
      <vt:lpstr>VGG?</vt:lpstr>
      <vt:lpstr>PowerPoint 프레젠테이션</vt:lpstr>
      <vt:lpstr>GoogLeNet</vt:lpstr>
      <vt:lpstr>GoogLeNet</vt:lpstr>
      <vt:lpstr>Inception module</vt:lpstr>
      <vt:lpstr>One by one convolution</vt:lpstr>
      <vt:lpstr>One by one convolution</vt:lpstr>
      <vt:lpstr>One by one convolution</vt:lpstr>
      <vt:lpstr>GoogLeNet</vt:lpstr>
      <vt:lpstr>PowerPoint 프레젠테이션</vt:lpstr>
      <vt:lpstr>Deep residual networks</vt:lpstr>
      <vt:lpstr>Degeneration problem</vt:lpstr>
      <vt:lpstr>Residual learning building block</vt:lpstr>
      <vt:lpstr>Residual mapping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1188</cp:revision>
  <dcterms:created xsi:type="dcterms:W3CDTF">2010-03-17T18:05:41Z</dcterms:created>
  <dcterms:modified xsi:type="dcterms:W3CDTF">2016-10-04T13:27:53Z</dcterms:modified>
</cp:coreProperties>
</file>